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75" r:id="rId4"/>
    <p:sldId id="274" r:id="rId5"/>
    <p:sldId id="266" r:id="rId6"/>
    <p:sldId id="277" r:id="rId7"/>
    <p:sldId id="269" r:id="rId8"/>
    <p:sldId id="268" r:id="rId9"/>
    <p:sldId id="263" r:id="rId10"/>
    <p:sldId id="262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263C8-F0AF-4132-BA6E-FDEAA3944325}">
          <p14:sldIdLst>
            <p14:sldId id="257"/>
          </p14:sldIdLst>
        </p14:section>
        <p14:section name="work flow" id="{9DB51190-65F6-45C4-9E1F-78DE48827379}">
          <p14:sldIdLst>
            <p14:sldId id="276"/>
            <p14:sldId id="275"/>
            <p14:sldId id="274"/>
          </p14:sldIdLst>
        </p14:section>
        <p14:section name="regions" id="{1D5D63BE-2190-46DB-A44D-B0EFB449F502}">
          <p14:sldIdLst>
            <p14:sldId id="266"/>
            <p14:sldId id="277"/>
            <p14:sldId id="269"/>
            <p14:sldId id="268"/>
            <p14:sldId id="263"/>
            <p14:sldId id="262"/>
          </p14:sldIdLst>
        </p14:section>
        <p14:section name="exploratory analysis" id="{824298E5-8759-4860-8E8F-F0781DC8A04A}">
          <p14:sldIdLst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B17D-D230-4ACF-9D40-72E79AD9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05CCE-C963-4286-9F74-6BD4A7413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4EAEE-581D-4EAE-9451-27BBA0E2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BBC28-1E3F-4894-8D3B-9553B23B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A884F-EC9C-4B84-B438-5E0230A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838E-0EC8-43E7-B8FE-EFB744D7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4BCE1-CDD3-46D1-9941-B6117E852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0C02E-246D-4D06-9FE2-F4AC5EC9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2DBD4-A5B3-4BA1-B183-0D022419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C1B58-7D75-4130-A999-A8A8DE72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E1755-6F85-4219-983E-A3FB9C9FA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47D32-BADD-45EE-B29A-36F31A6A3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5C00B-A95E-45C8-8978-122141A6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7131D-19BC-4F4D-B415-AFD358A4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0FF3F-5D0B-4492-BEA6-EC539260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4916-F1CC-4CD3-8C8D-EFEF8887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E90-1342-4AB4-822F-6E2D4B27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0F5FF-E06E-4F8E-ABAD-116EEF2F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E04E6-873D-41B0-80C4-DEF20FB5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2AE65-4085-44B9-AB0E-C1B2DD4B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75E4C-5BD3-4F64-B958-CB6F0F8E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1D70A-C727-4BAF-BE64-036A4458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762FA-A5FA-4EA8-B28C-E2D38EB97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8F540-B677-425A-BD95-8EDB4350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216D-D9AC-45F2-981E-EABFBFD8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5BEC-FCA7-466B-B91C-59FAACE8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5B3F-DF2C-432C-86CB-3334F739D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E35AC-8472-4650-A14F-A7E3B106B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7677-0E29-4626-A129-29E62CC9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C7EBB-42E2-4785-87CE-485E4FCD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880A3-EB51-4964-873F-089D849C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535F-88D2-4EB8-A975-5D515579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51792-7FBE-4326-ADCC-1B906528E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084A4-5DFF-4A59-BA0D-0E3B6F96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12CD-542A-4CC2-A8B9-FA6B6BAE8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9CAED-C1B9-45A4-AED4-CD19C39D5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5F7EF-5DD1-4DDD-825C-70E9DB31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9AFBE-011A-450E-936C-6EFF79F5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AD172-BBCD-4342-A0DA-CCCC92A1A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0730-30C5-451F-8239-B28C27A9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CDC6F-71B8-49CD-839B-30BDB40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7DB9-D2DC-48EB-BBD4-54CBFE4B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B391D-D257-4182-B79E-452B8332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0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D4D06-23C9-4757-9079-AB1A67F39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7D3BA-00C5-463A-937E-2E5F6A2F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8DA06-E1BC-41B2-80F7-5E80B5B8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E6DE-5E25-4DA7-933F-276D7170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479B-D03D-47B7-A575-799EDCC07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BCD69-4DB1-4C60-8423-13484992A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DB748-0956-45B1-898E-EBCFFE61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0B593-41B2-4A35-BE67-98BDCA964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4FD3E-62AD-4968-BD79-D39C6A14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224F-C698-48D4-8964-F3DA233A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52F83-E300-45E5-BEAA-435D04506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8E9B4-15D9-4A8A-9C56-379EF7E00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D12D4-82F7-472E-8002-28E943253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7F0D5-5345-4FEB-A76A-D22D15969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D86EA-1401-4FC8-AF27-702AE653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8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889F6-54E9-488F-AA7C-5E22FF52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61C5-F2D9-42FC-98F7-A9DE3434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5368-5231-4687-B5E5-CB8065665F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32A3-21D8-454F-B88A-57398FE4F0F1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508DD-1D1A-4468-9AFB-887810D8A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B0C6-0564-4DE9-9B47-AAC5FBF2F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C05E2-1E4D-4A28-87BA-190DCC5C6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6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Residential </a:t>
            </a:r>
          </a:p>
          <a:p>
            <a:r>
              <a:rPr lang="en-US" dirty="0"/>
              <a:t>Work flow and exploratory analysis</a:t>
            </a:r>
          </a:p>
          <a:p>
            <a:r>
              <a:rPr lang="en-US" dirty="0"/>
              <a:t>CZ</a:t>
            </a:r>
            <a:r>
              <a:rPr lang="en-US"/>
              <a:t>, 2022-07-27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24" y="139431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1518499" y="134974"/>
            <a:ext cx="3858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084" y="3796578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1326845" y="3332005"/>
            <a:ext cx="374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3618A-DB06-41A2-863A-6AD5110A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1" y="1918270"/>
            <a:ext cx="3671004" cy="1748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8D8-C77C-434F-B7CC-387544EEF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6"/>
          <a:stretch/>
        </p:blipFill>
        <p:spPr>
          <a:xfrm>
            <a:off x="8616203" y="5322938"/>
            <a:ext cx="3407846" cy="15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6" y="875399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64" y="1032892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745236" y="614455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8836974" y="5089423"/>
            <a:ext cx="2744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Higher resolution is also possible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3414631" y="5155897"/>
            <a:ext cx="2200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Base resolution</a:t>
            </a:r>
          </a:p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928265-E0C3-4128-B81B-2C4539AF4C77}"/>
              </a:ext>
            </a:extLst>
          </p:cNvPr>
          <p:cNvSpPr txBox="1"/>
          <p:nvPr/>
        </p:nvSpPr>
        <p:spPr>
          <a:xfrm>
            <a:off x="146304" y="209331"/>
            <a:ext cx="3362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Example output for </a:t>
            </a:r>
            <a:r>
              <a:rPr lang="en-US" sz="2400" b="1" dirty="0" err="1"/>
              <a:t>Ordu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64677F-C11B-4047-B548-5E2843D81D3C}"/>
              </a:ext>
            </a:extLst>
          </p:cNvPr>
          <p:cNvSpPr txBox="1"/>
          <p:nvPr/>
        </p:nvSpPr>
        <p:spPr>
          <a:xfrm>
            <a:off x="86869" y="809014"/>
            <a:ext cx="1857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datasets are not limited in those are listed, and we will replace some of those datasets if we find some alternative dataset with higher quality.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CFC-9463-4D9B-87B3-983AA74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select the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6A6C-15B3-4BBB-A643-C96AA51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most populated region (urban area) for the proposed cities will be included.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closely adjacent populated regions will also be included until the we see a clear break of the urban area, or the region become too large.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adjust the region based on the MS buildings and LCZ maps (world urban database, </a:t>
            </a:r>
            <a:r>
              <a:rPr lang="en-US" dirty="0">
                <a:hlinkClick r:id="rId2"/>
              </a:rPr>
              <a:t>https://www.wudapt.org/lcz-maps/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of the dense building areas (both MS buildings and LCZ categories) are included in our regions</a:t>
            </a:r>
          </a:p>
        </p:txBody>
      </p:sp>
    </p:spTree>
    <p:extLst>
      <p:ext uri="{BB962C8B-B14F-4D97-AF65-F5344CB8AC3E}">
        <p14:creationId xmlns:p14="http://schemas.microsoft.com/office/powerpoint/2010/main" val="40984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540105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81" y="480325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1197486" y="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0" y="3416524"/>
            <a:ext cx="3043174" cy="3356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2092996" y="2924091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7A0-B384-4855-9C1B-BC2BC470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75" y="388949"/>
            <a:ext cx="3428291" cy="248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5002A-7540-4069-A804-2C3C4621B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703" y="3429000"/>
            <a:ext cx="2803387" cy="3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51" y="392374"/>
            <a:ext cx="4058653" cy="1940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3784232" y="2333292"/>
            <a:ext cx="3700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4369012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09" y="4274210"/>
            <a:ext cx="4253190" cy="2311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1240728" y="384535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77A20-7297-4E40-B769-D5F04C7D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636" y="392374"/>
            <a:ext cx="3851012" cy="25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84314-8113-46E1-BF26-823E3895F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409" y="4827680"/>
            <a:ext cx="2909508" cy="16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810</Words>
  <Application>Microsoft Office PowerPoint</Application>
  <PresentationFormat>Widescreen</PresentationFormat>
  <Paragraphs>149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PowerPoint Presentation</vt:lpstr>
      <vt:lpstr>PowerPoint Presentation</vt:lpstr>
      <vt:lpstr>PowerPoint Presentation</vt:lpstr>
      <vt:lpstr>Region defines</vt:lpstr>
      <vt:lpstr>How we select the region</vt:lpstr>
      <vt:lpstr>LCZ class and color scheme</vt:lpstr>
      <vt:lpstr>PowerPoint Presentation</vt:lpstr>
      <vt:lpstr>PowerPoint Presentation</vt:lpstr>
      <vt:lpstr>PowerPoint Presentation</vt:lpstr>
      <vt:lpstr>V1: gridded map with no time variance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 Carbon Monitor Cities</dc:title>
  <dc:creator>czhou@LSCE.IPSL.FR</dc:creator>
  <cp:lastModifiedBy>czhou@LSCE.IPSL.FR</cp:lastModifiedBy>
  <cp:revision>3</cp:revision>
  <dcterms:created xsi:type="dcterms:W3CDTF">2022-07-28T08:27:53Z</dcterms:created>
  <dcterms:modified xsi:type="dcterms:W3CDTF">2022-07-28T08:44:57Z</dcterms:modified>
</cp:coreProperties>
</file>